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0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</a:rPr>
              <a:t>Урок- игра по теме «Древний Восток»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</a:rPr>
              <a:t>Автор Позднякова А.Н – учитель истории СШ №10 г. Бобруйска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Соломон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1544" y="1628800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Georgia" pitchFamily="18" charset="0"/>
              </a:rPr>
              <a:t>Имя его в переводе с древнееврейского значит «мирный». За все годы своего царствования он не вёл ни одной крупной войны. Зато обогатил страну успешной торговлей. Более всего он прославился своими мудрыми решениями. </a:t>
            </a:r>
            <a:r>
              <a:rPr lang="ru-RU" sz="2000" dirty="0" smtClean="0">
                <a:latin typeface="Georgia" pitchFamily="18" charset="0"/>
              </a:rPr>
              <a:t> </a:t>
            </a:r>
            <a:endParaRPr lang="ru-RU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Хаммурапи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Назовите имя правителя, создавшего одни из первых в мире законов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Ашурбанапал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библиотеке какого правителя были несгораемые книги, а столицу государства называли «логовище льва»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Китай. </a:t>
            </a:r>
            <a:r>
              <a:rPr lang="ru-RU" sz="2800" i="1" dirty="0" err="1" smtClean="0">
                <a:latin typeface="Georgia" pitchFamily="18" charset="0"/>
              </a:rPr>
              <a:t>Хуанхе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Река тысячи бедствий так называли эту  реку. В какой стране она находится и как она называется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Индия. Инд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Эта река дала название стране на Востоке. Назови страну и реку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Мохенджо</a:t>
            </a:r>
            <a:r>
              <a:rPr lang="ru-RU" sz="2800" i="1" dirty="0" smtClean="0">
                <a:latin typeface="Georgia" pitchFamily="18" charset="0"/>
              </a:rPr>
              <a:t>- </a:t>
            </a:r>
            <a:r>
              <a:rPr lang="ru-RU" sz="2800" i="1" dirty="0" err="1" smtClean="0">
                <a:latin typeface="Georgia" pitchFamily="18" charset="0"/>
              </a:rPr>
              <a:t>Даро</a:t>
            </a:r>
            <a:r>
              <a:rPr lang="ru-RU" sz="2800" i="1" dirty="0" smtClean="0">
                <a:latin typeface="Georgia" pitchFamily="18" charset="0"/>
              </a:rPr>
              <a:t> и Хараппа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Эти древнейшие города-государства находились на территории Древней Индии . Назови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8022" y="355385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Латинской Америки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 территории какого континента находился город Ла-Вента.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сатрапии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Сейчас мы называем эти территориальные единицы области. А как они назывались в Древнем Иране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1270 г. </a:t>
            </a:r>
            <a:r>
              <a:rPr lang="ru-RU" sz="2800" i="1" dirty="0" err="1" smtClean="0">
                <a:latin typeface="Georgia" pitchFamily="18" charset="0"/>
              </a:rPr>
              <a:t>до.н.э</a:t>
            </a:r>
            <a:r>
              <a:rPr lang="ru-RU" sz="2800" i="1" dirty="0" smtClean="0">
                <a:latin typeface="Georgia" pitchFamily="18" charset="0"/>
              </a:rPr>
              <a:t>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 год подписания первого в мире дипломатического договора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221 г до н. э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Назови год создания империи в Китае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Страна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Фразы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Даты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Личности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География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1792-1750 г. до </a:t>
            </a:r>
            <a:r>
              <a:rPr lang="ru-RU" sz="2800" i="1" dirty="0" err="1" smtClean="0">
                <a:latin typeface="Georgia" pitchFamily="18" charset="0"/>
              </a:rPr>
              <a:t>н.э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какие годы правил Хаммурапи в Вавилонском царстве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40 </a:t>
            </a:r>
            <a:r>
              <a:rPr lang="ru-RU" sz="2800" i="1" dirty="0" err="1" smtClean="0">
                <a:latin typeface="Georgia" pitchFamily="18" charset="0"/>
              </a:rPr>
              <a:t>тыс</a:t>
            </a:r>
            <a:r>
              <a:rPr lang="ru-RU" sz="2800" i="1" dirty="0" smtClean="0">
                <a:latin typeface="Georgia" pitchFamily="18" charset="0"/>
              </a:rPr>
              <a:t> лет тому назад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появился человек современного вида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 4 тысячелетии до </a:t>
            </a:r>
            <a:r>
              <a:rPr lang="ru-RU" sz="2800" i="1" dirty="0" err="1" smtClean="0">
                <a:latin typeface="Georgia" pitchFamily="18" charset="0"/>
              </a:rPr>
              <a:t>н.э</a:t>
            </a:r>
            <a:r>
              <a:rPr lang="ru-RU" sz="2800" i="1" dirty="0" smtClean="0">
                <a:latin typeface="Georgia" pitchFamily="18" charset="0"/>
              </a:rPr>
              <a:t>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появляется письменность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Вавилонское столпотворение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Каким древним выражением можно </a:t>
            </a:r>
            <a:r>
              <a:rPr lang="ru-RU" sz="2800" dirty="0">
                <a:latin typeface="Georgia" pitchFamily="18" charset="0"/>
              </a:rPr>
              <a:t>заменить слова </a:t>
            </a:r>
            <a:r>
              <a:rPr lang="ru-RU" sz="2800" dirty="0" smtClean="0">
                <a:latin typeface="Georgia" pitchFamily="18" charset="0"/>
              </a:rPr>
              <a:t>«суматоха</a:t>
            </a:r>
            <a:r>
              <a:rPr lang="ru-RU" sz="2800" dirty="0">
                <a:latin typeface="Georgia" pitchFamily="18" charset="0"/>
              </a:rPr>
              <a:t>, беспорядок, бестолковщина, неорганизованность</a:t>
            </a:r>
            <a:r>
              <a:rPr lang="ru-RU" sz="2800" dirty="0" smtClean="0">
                <a:latin typeface="Georgia" pitchFamily="18" charset="0"/>
              </a:rPr>
              <a:t>.»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Валтасаров пир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Какой фразой можно сказать </a:t>
            </a:r>
            <a:r>
              <a:rPr lang="ru-RU" sz="2400" dirty="0">
                <a:latin typeface="Georgia" pitchFamily="18" charset="0"/>
              </a:rPr>
              <a:t>слова  </a:t>
            </a:r>
            <a:r>
              <a:rPr lang="ru-RU" sz="2400" dirty="0" smtClean="0">
                <a:latin typeface="Georgia" pitchFamily="18" charset="0"/>
              </a:rPr>
              <a:t> «беззаботное веселье, </a:t>
            </a:r>
            <a:r>
              <a:rPr lang="ru-RU" sz="2400" dirty="0">
                <a:latin typeface="Georgia" pitchFamily="18" charset="0"/>
              </a:rPr>
              <a:t>которое никак не предвещает большую беду, которая должна вскоре </a:t>
            </a:r>
            <a:r>
              <a:rPr lang="ru-RU" sz="2400" dirty="0" smtClean="0">
                <a:latin typeface="Georgia" pitchFamily="18" charset="0"/>
              </a:rPr>
              <a:t>случиться».</a:t>
            </a: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Соломоново решение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Мудрое , оригинальное, остроумное, находящее </a:t>
            </a:r>
            <a:r>
              <a:rPr lang="ru-RU" sz="2800" dirty="0" smtClean="0">
                <a:latin typeface="Georgia" pitchFamily="18" charset="0"/>
              </a:rPr>
              <a:t>выход из самой трудной ситуации, решение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Иерихонская труба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называют ужасно </a:t>
            </a:r>
            <a:r>
              <a:rPr lang="ru-RU" sz="2800" dirty="0">
                <a:latin typeface="Georgia" pitchFamily="18" charset="0"/>
              </a:rPr>
              <a:t>громкий по силе и неприятный по тону </a:t>
            </a:r>
            <a:r>
              <a:rPr lang="ru-RU" sz="2800" dirty="0" smtClean="0">
                <a:latin typeface="Georgia" pitchFamily="18" charset="0"/>
              </a:rPr>
              <a:t>голос 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Конфуцию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Какому мудрецу принадлежат </a:t>
            </a:r>
            <a:r>
              <a:rPr lang="ru-RU" sz="2800" dirty="0">
                <a:latin typeface="Georgia" pitchFamily="18" charset="0"/>
              </a:rPr>
              <a:t>слова </a:t>
            </a:r>
            <a:r>
              <a:rPr lang="ru-RU" sz="2800" dirty="0" smtClean="0">
                <a:latin typeface="Georgia" pitchFamily="18" charset="0"/>
              </a:rPr>
              <a:t>«Тот</a:t>
            </a:r>
            <a:r>
              <a:rPr lang="ru-RU" sz="2800" dirty="0">
                <a:latin typeface="Georgia" pitchFamily="18" charset="0"/>
              </a:rPr>
              <a:t>, кто учится, не размышляя, впадет в заблуждение. Тот, кто размышляет, не желая учиться, окажется в затруднении</a:t>
            </a:r>
            <a:r>
              <a:rPr lang="ru-RU" sz="2800" dirty="0" smtClean="0">
                <a:latin typeface="Georgia" pitchFamily="18" charset="0"/>
              </a:rPr>
              <a:t>.»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Египет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Какую страну называют «Дар Нила»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Хеттское царство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Народ какой страны называют «забытым народом»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Персия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какой стране появилась религия </a:t>
            </a:r>
            <a:r>
              <a:rPr lang="ru-RU" sz="2800" dirty="0" err="1" smtClean="0">
                <a:latin typeface="Georgia" pitchFamily="18" charset="0"/>
              </a:rPr>
              <a:t>зароастризм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Финикия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какой стране  был изобретен алфавит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Индия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какой стране древний язык назывался санскрит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Страна 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Цин </a:t>
            </a:r>
            <a:r>
              <a:rPr lang="ru-RU" sz="2800" i="1" dirty="0" err="1" smtClean="0">
                <a:latin typeface="Georgia" pitchFamily="18" charset="0"/>
              </a:rPr>
              <a:t>Шихуанди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объединил Китай и стал первым императором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Тутмоса Третьего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Какого правителя называют Наполеоном древности 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508</Words>
  <Application>Microsoft Office PowerPoint</Application>
  <PresentationFormat>Экран (4:3)</PresentationFormat>
  <Paragraphs>150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8</cp:revision>
  <dcterms:created xsi:type="dcterms:W3CDTF">2014-01-06T16:00:12Z</dcterms:created>
  <dcterms:modified xsi:type="dcterms:W3CDTF">2014-01-26T18:01:31Z</dcterms:modified>
</cp:coreProperties>
</file>