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5F89-4174-4607-9ACD-720A29F6660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142-1EB3-4622-A2BE-B8A59408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7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5F89-4174-4607-9ACD-720A29F6660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142-1EB3-4622-A2BE-B8A59408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4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5F89-4174-4607-9ACD-720A29F6660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142-1EB3-4622-A2BE-B8A59408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5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5F89-4174-4607-9ACD-720A29F6660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142-1EB3-4622-A2BE-B8A59408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7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5F89-4174-4607-9ACD-720A29F6660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142-1EB3-4622-A2BE-B8A59408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6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5F89-4174-4607-9ACD-720A29F6660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142-1EB3-4622-A2BE-B8A59408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5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5F89-4174-4607-9ACD-720A29F6660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142-1EB3-4622-A2BE-B8A59408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4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5F89-4174-4607-9ACD-720A29F6660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142-1EB3-4622-A2BE-B8A59408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7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5F89-4174-4607-9ACD-720A29F6660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142-1EB3-4622-A2BE-B8A59408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9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5F89-4174-4607-9ACD-720A29F6660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142-1EB3-4622-A2BE-B8A59408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5F89-4174-4607-9ACD-720A29F6660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52142-1EB3-4622-A2BE-B8A59408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6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C5F89-4174-4607-9ACD-720A29F6660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52142-1EB3-4622-A2BE-B8A59408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1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tub.rutube.ru/thumbs-wide/50/43/50433e73bdac8bdb8186f035baae7ba8-1.jpg" TargetMode="External"/><Relationship Id="rId13" Type="http://schemas.openxmlformats.org/officeDocument/2006/relationships/hyperlink" Target="http://topwar.ru/uploads/posts/2013-10/1381393462_01.jpg" TargetMode="External"/><Relationship Id="rId3" Type="http://schemas.openxmlformats.org/officeDocument/2006/relationships/hyperlink" Target="http://content.foto.mail.ru/mail/yclub/WWII/i-7419.jpg" TargetMode="External"/><Relationship Id="rId7" Type="http://schemas.openxmlformats.org/officeDocument/2006/relationships/hyperlink" Target="http://rusplt.ru/netcat_files/98/60/RIAN_00616014.LR.ru.jpg" TargetMode="External"/><Relationship Id="rId12" Type="http://schemas.openxmlformats.org/officeDocument/2006/relationships/hyperlink" Target="http://img12.nnm.me/6/a/3/5/2/ad20f5912b16a90d5399b198775_prev.jpg" TargetMode="External"/><Relationship Id="rId17" Type="http://schemas.openxmlformats.org/officeDocument/2006/relationships/hyperlink" Target="http://progameszet.ru/uploads/posts/2013-05/1368022078_9.png" TargetMode="External"/><Relationship Id="rId2" Type="http://schemas.openxmlformats.org/officeDocument/2006/relationships/hyperlink" Target="http://img12.nnm.ru/d/b/b/2/f/0e0d5fe931d0b942e7cb523f1e2.jpg" TargetMode="External"/><Relationship Id="rId16" Type="http://schemas.openxmlformats.org/officeDocument/2006/relationships/hyperlink" Target="http://gov.cap.ru/UserFiles/news/20130506/Original/carnation_2004-1024x76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7x.ru/sites/default/files/380/36532.7g5cvj8ktu884g8ckwkc4k4os.ejcuplo1l0oo0sk8c40s8osc4.th_.jpeg" TargetMode="External"/><Relationship Id="rId11" Type="http://schemas.openxmlformats.org/officeDocument/2006/relationships/hyperlink" Target="http://broneboy.ru/wp-content/uploads/zis3-10.jpg" TargetMode="External"/><Relationship Id="rId5" Type="http://schemas.openxmlformats.org/officeDocument/2006/relationships/hyperlink" Target="http://www.print.spb.ru/img/wysiwyg/medal/moskva/8moskva41gmoskva__zenitka_na_plowadi_kommuni_u_teatra_krasnoi_armii__1.jpg" TargetMode="External"/><Relationship Id="rId15" Type="http://schemas.openxmlformats.org/officeDocument/2006/relationships/hyperlink" Target="http://beautifulwallpaperss.com/wp-content/uploads/2013/07/abstract-11.jpg" TargetMode="External"/><Relationship Id="rId10" Type="http://schemas.openxmlformats.org/officeDocument/2006/relationships/hyperlink" Target="http://zhaba2.j2.ru/site_data/10667/objects_images/c/6/a/original/c6a296fe7b380a428d4202394ed2fa48_87816.jpg" TargetMode="External"/><Relationship Id="rId4" Type="http://schemas.openxmlformats.org/officeDocument/2006/relationships/hyperlink" Target="http://i.pipec.ru/20130527/82453809936642_war_art_11.jpg" TargetMode="External"/><Relationship Id="rId9" Type="http://schemas.openxmlformats.org/officeDocument/2006/relationships/hyperlink" Target="http://zateevo.ru/userfiles/image/Kalendar/9may/9may02.jpg" TargetMode="External"/><Relationship Id="rId14" Type="http://schemas.openxmlformats.org/officeDocument/2006/relationships/hyperlink" Target="http://www.istmira.com/uploads/posts/2011-10/1319894075_921dfe2f5f2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80928"/>
            <a:ext cx="4730080" cy="1470025"/>
          </a:xfrm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Великие </a:t>
            </a:r>
            <a:r>
              <a:rPr lang="ru-RU" dirty="0" smtClean="0"/>
              <a:t>битвы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Великой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581128"/>
            <a:ext cx="4856584" cy="1345704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Носова Ольга Михайловна</a:t>
            </a:r>
          </a:p>
          <a:p>
            <a:r>
              <a:rPr lang="ru-RU" b="1" dirty="0">
                <a:solidFill>
                  <a:schemeClr val="tx1"/>
                </a:solidFill>
              </a:rPr>
              <a:t>учитель начальных классов МОУ СОШ № 11</a:t>
            </a:r>
          </a:p>
          <a:p>
            <a:r>
              <a:rPr lang="ru-RU" b="1" dirty="0">
                <a:solidFill>
                  <a:schemeClr val="tx1"/>
                </a:solidFill>
              </a:rPr>
              <a:t> с углубленным изучением отдельных предметов</a:t>
            </a:r>
          </a:p>
          <a:p>
            <a:r>
              <a:rPr lang="ru-RU" b="1" dirty="0">
                <a:solidFill>
                  <a:schemeClr val="tx1"/>
                </a:solidFill>
              </a:rPr>
              <a:t>Курского муниципального  района    </a:t>
            </a:r>
          </a:p>
          <a:p>
            <a:r>
              <a:rPr lang="ru-RU" b="1" dirty="0">
                <a:solidFill>
                  <a:schemeClr val="tx1"/>
                </a:solidFill>
              </a:rPr>
              <a:t>Ставропольского края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2" y="27384"/>
            <a:ext cx="5329238" cy="6858000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9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63072" cy="9409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Смоленское сражение</a:t>
            </a:r>
          </a:p>
        </p:txBody>
      </p:sp>
      <p:pic>
        <p:nvPicPr>
          <p:cNvPr id="1028" name="Picture 4" descr="http://content.foto.mail.ru/mail/yclub/WWII/i-7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52389"/>
            <a:ext cx="4752528" cy="391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12.nnm.ru/d/b/b/2/f/0e0d5fe931d0b942e7cb523f1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4644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412776"/>
            <a:ext cx="4834880" cy="6766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10 </a:t>
            </a:r>
            <a:r>
              <a:rPr lang="ru-RU" dirty="0"/>
              <a:t>июля — 10 </a:t>
            </a:r>
            <a:r>
              <a:rPr lang="ru-RU" dirty="0" smtClean="0"/>
              <a:t>сентября</a:t>
            </a:r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9957">
            <a:off x="7213091" y="830375"/>
            <a:ext cx="1129392" cy="8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04" y="332656"/>
            <a:ext cx="6491064" cy="9409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 Б</a:t>
            </a:r>
            <a:r>
              <a:rPr lang="ru-RU" dirty="0" smtClean="0"/>
              <a:t>итва </a:t>
            </a:r>
            <a:r>
              <a:rPr lang="ru-RU" dirty="0"/>
              <a:t>под Москвой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15744"/>
            <a:ext cx="6419056" cy="6766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30 </a:t>
            </a:r>
            <a:r>
              <a:rPr lang="ru-RU" dirty="0"/>
              <a:t>сентября 1941 — 20 апреля </a:t>
            </a:r>
            <a:r>
              <a:rPr lang="ru-RU" dirty="0" smtClean="0"/>
              <a:t>1942</a:t>
            </a:r>
            <a:endParaRPr lang="ru-RU" dirty="0"/>
          </a:p>
        </p:txBody>
      </p:sp>
      <p:pic>
        <p:nvPicPr>
          <p:cNvPr id="2050" name="Picture 2" descr="http://i.pipec.ru/20130527/82453809936642_war_art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543456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int.spb.ru/img/wysiwyg/medal/moskva/8moskva41gmoskva__zenitka_na_plowadi_kommuni_u_teatra_krasnoi_armii_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00" y="2372437"/>
            <a:ext cx="2880320" cy="41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9957">
            <a:off x="7214225" y="470335"/>
            <a:ext cx="1129392" cy="8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usplt.ru/netcat_files/98/60/RIAN_00616014.LR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3" y="2132856"/>
            <a:ext cx="46426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409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Сражения </a:t>
            </a:r>
            <a:r>
              <a:rPr lang="ru-RU" dirty="0"/>
              <a:t>на Северном Кавказе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9037" y="1384176"/>
            <a:ext cx="5698976" cy="6046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25 </a:t>
            </a:r>
            <a:r>
              <a:rPr lang="ru-RU" dirty="0"/>
              <a:t>июля 1942 — 9 октября </a:t>
            </a:r>
            <a:r>
              <a:rPr lang="ru-RU" dirty="0" smtClean="0"/>
              <a:t>1943</a:t>
            </a:r>
            <a:endParaRPr lang="ru-RU" dirty="0"/>
          </a:p>
        </p:txBody>
      </p:sp>
      <p:pic>
        <p:nvPicPr>
          <p:cNvPr id="3074" name="Picture 2" descr="http://www.f7x.ru/sites/default/files/380/36532.7g5cvj8ktu884g8ckwkc4k4os.ejcuplo1l0oo0sk8c40s8osc4.th_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83722"/>
            <a:ext cx="4649212" cy="334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9957">
            <a:off x="7213091" y="1549059"/>
            <a:ext cx="1129392" cy="8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3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851104" cy="850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Сталинградская битва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5352" y="1412776"/>
            <a:ext cx="5915000" cy="6046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17 </a:t>
            </a:r>
            <a:r>
              <a:rPr lang="ru-RU" dirty="0"/>
              <a:t>июля 1942 — 2 февраля </a:t>
            </a:r>
            <a:r>
              <a:rPr lang="ru-RU" dirty="0" smtClean="0"/>
              <a:t>1943</a:t>
            </a:r>
            <a:endParaRPr lang="ru-RU" dirty="0"/>
          </a:p>
        </p:txBody>
      </p:sp>
      <p:pic>
        <p:nvPicPr>
          <p:cNvPr id="4098" name="Picture 2" descr="http://tub.rutube.ru/thumbs-wide/50/43/50433e73bdac8bdb8186f035baae7ba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3" y="2298385"/>
            <a:ext cx="4280404" cy="35057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zateevo.ru/userfiles/image/Kalendar/9may/9may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65865"/>
            <a:ext cx="4320480" cy="36654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9957">
            <a:off x="7717145" y="892783"/>
            <a:ext cx="1129392" cy="8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1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52" y="260648"/>
            <a:ext cx="7293496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Сражение </a:t>
            </a:r>
            <a:r>
              <a:rPr lang="ru-RU" dirty="0"/>
              <a:t>на Курской дуге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5148" y="1312168"/>
            <a:ext cx="4737720" cy="6766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5 </a:t>
            </a:r>
            <a:r>
              <a:rPr lang="ru-RU" dirty="0"/>
              <a:t>июля — 23 августа </a:t>
            </a:r>
            <a:r>
              <a:rPr lang="ru-RU" dirty="0" smtClean="0"/>
              <a:t>1943</a:t>
            </a:r>
            <a:endParaRPr lang="ru-RU" dirty="0"/>
          </a:p>
        </p:txBody>
      </p:sp>
      <p:pic>
        <p:nvPicPr>
          <p:cNvPr id="5122" name="Picture 2" descr="http://zhaba2.j2.ru/site_data/10667/objects_images/c/6/a/original/c6a296fe7b380a428d4202394ed2fa48_87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45024"/>
            <a:ext cx="43924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roneboy.ru/wp-content/uploads/zis3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26661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5431">
            <a:off x="736339" y="1709333"/>
            <a:ext cx="1129392" cy="8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3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635080" cy="796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Блокада Ленинграда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94816"/>
            <a:ext cx="6347048" cy="6046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8 </a:t>
            </a:r>
            <a:r>
              <a:rPr lang="ru-RU" dirty="0"/>
              <a:t>сентября 1941 — 27 января </a:t>
            </a:r>
            <a:r>
              <a:rPr lang="ru-RU" dirty="0" smtClean="0"/>
              <a:t>1944</a:t>
            </a:r>
            <a:endParaRPr lang="ru-RU" dirty="0"/>
          </a:p>
        </p:txBody>
      </p:sp>
      <p:pic>
        <p:nvPicPr>
          <p:cNvPr id="6146" name="Picture 2" descr="http://img12.nnm.me/6/a/3/5/2/ad20f5912b16a90d5399b198775_prev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40" y="1813173"/>
            <a:ext cx="4610997" cy="37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opwar.ru/uploads/posts/2013-10/1381393462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12" y="2862597"/>
            <a:ext cx="4768943" cy="373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8972">
            <a:off x="401113" y="685849"/>
            <a:ext cx="1129392" cy="8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4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stmira.com/uploads/posts/2011-10/1319894075_921dfe2f5f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5"/>
            <a:ext cx="5181444" cy="325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139136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Битва </a:t>
            </a:r>
            <a:r>
              <a:rPr lang="ru-RU" dirty="0"/>
              <a:t>за взятие Берлина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268760"/>
            <a:ext cx="4402832" cy="53265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16 </a:t>
            </a:r>
            <a:r>
              <a:rPr lang="ru-RU" dirty="0"/>
              <a:t>апреля — 8 мая </a:t>
            </a:r>
            <a:r>
              <a:rPr lang="ru-RU" dirty="0" smtClean="0"/>
              <a:t>1945</a:t>
            </a:r>
            <a:endParaRPr lang="ru-RU" dirty="0"/>
          </a:p>
        </p:txBody>
      </p:sp>
      <p:pic>
        <p:nvPicPr>
          <p:cNvPr id="1026" name="Picture 2" descr="http://i2.guns.ru/forums/icons/forum_pictures/003297/3297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6345"/>
            <a:ext cx="4608512" cy="33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8972">
            <a:off x="401113" y="685849"/>
            <a:ext cx="1129392" cy="8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4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532" y="404664"/>
            <a:ext cx="5338936" cy="8501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1400" dirty="0" smtClean="0">
                <a:hlinkClick r:id="rId2"/>
              </a:rPr>
              <a:t>http://img12.nnm.ru/d/b/b/2/f/0e0d5fe931d0b942e7cb523f1e2.jpg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http://content.foto.mail.ru/mail/yclub/WWII/i-7419.jpg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http://i.pipec.ru/20130527/82453809936642_war_art_11.jpg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http://www.print.spb.ru/img/wysiwyg/medal/moskva/8moskva41gmoskva__zenitka_na_plowadi_kommuni_u_teatra_krasnoi_armii__1.jpg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http://www.f7x.ru/sites/default/files/380/36532.7g5cvj8ktu884g8ckwkc4k4os.ejcuplo1l0oo0sk8c40s8osc4.th_.jpeg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http://rusplt.ru/netcat_files/98/60/RIAN_00616014.LR.ru.jpg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http://tub.rutube.ru/thumbs-wide/50/43/50433e73bdac8bdb8186f035baae7ba8-1.jpg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http://zateevo.ru/userfiles/image/Kalendar/9may/9may02.jpg</a:t>
            </a:r>
            <a:endParaRPr lang="ru-RU" sz="1400" dirty="0" smtClean="0"/>
          </a:p>
          <a:p>
            <a:r>
              <a:rPr lang="en-US" sz="1400" dirty="0" smtClean="0">
                <a:hlinkClick r:id="rId10"/>
              </a:rPr>
              <a:t>http://zhaba2.j2.ru/site_data/10667/objects_images/c/6/a/original/c6a296fe7b380a428d4202394ed2fa48_87816.jpg</a:t>
            </a:r>
            <a:endParaRPr lang="ru-RU" sz="1400" dirty="0" smtClean="0"/>
          </a:p>
          <a:p>
            <a:r>
              <a:rPr lang="en-US" sz="1400" dirty="0" smtClean="0">
                <a:hlinkClick r:id="rId11"/>
              </a:rPr>
              <a:t>http://broneboy.ru/wp-content/uploads/zis3-10.jpg</a:t>
            </a:r>
            <a:endParaRPr lang="ru-RU" sz="1400" dirty="0" smtClean="0"/>
          </a:p>
          <a:p>
            <a:r>
              <a:rPr lang="en-US" sz="1400" dirty="0" smtClean="0">
                <a:hlinkClick r:id="rId12"/>
              </a:rPr>
              <a:t>http://img12.nnm.me/6/a/3/5/2/ad20f5912b16a90d5399b198775_prev.jpg</a:t>
            </a:r>
            <a:endParaRPr lang="ru-RU" sz="1400" dirty="0" smtClean="0"/>
          </a:p>
          <a:p>
            <a:r>
              <a:rPr lang="en-US" sz="1400" dirty="0" smtClean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topwar.ru/uploads/posts/2013-10/1381393462_01.jpg</a:t>
            </a:r>
            <a:endParaRPr lang="ru-RU" sz="1400" dirty="0" smtClean="0"/>
          </a:p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www.istmira.com/uploads/posts/2011-10/1319894075_921dfe2f5f29.jpg</a:t>
            </a:r>
            <a:endParaRPr lang="ru-RU" sz="1400" dirty="0" smtClean="0"/>
          </a:p>
          <a:p>
            <a:pPr lvl="0"/>
            <a:r>
              <a:rPr lang="ru-RU" sz="1400" u="sng" dirty="0" smtClean="0">
                <a:hlinkClick r:id="rId15"/>
              </a:rPr>
              <a:t>http://beautifulwallpaperss.com/wp-content/uploads/2013/07/abstract-11.jpg</a:t>
            </a:r>
            <a:r>
              <a:rPr lang="ru-RU" sz="1400" u="sng" dirty="0" smtClean="0"/>
              <a:t>   фон</a:t>
            </a:r>
          </a:p>
          <a:p>
            <a:r>
              <a:rPr lang="ru-RU" sz="1400" u="sng" dirty="0">
                <a:hlinkClick r:id="rId16"/>
              </a:rPr>
              <a:t>http://gov.cap.ru/UserFiles/news/20130506/Original/carnation_2004-1024x768.jpg</a:t>
            </a:r>
            <a:endParaRPr lang="ru-RU" sz="1400" dirty="0"/>
          </a:p>
          <a:p>
            <a:r>
              <a:rPr lang="ru-RU" sz="1400" u="sng" dirty="0">
                <a:hlinkClick r:id="rId17"/>
              </a:rPr>
              <a:t>http://progameszet.ru/uploads/posts/2013-05/1368022078_9.png</a:t>
            </a:r>
            <a:endParaRPr lang="ru-RU" sz="1400" dirty="0"/>
          </a:p>
          <a:p>
            <a:pPr lvl="0"/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46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115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Великие битвы  Великой войны</vt:lpstr>
      <vt:lpstr>Смоленское сражение</vt:lpstr>
      <vt:lpstr> Битва под Москвой</vt:lpstr>
      <vt:lpstr>Сражения на Северном Кавказе</vt:lpstr>
      <vt:lpstr>Сталинградская битва</vt:lpstr>
      <vt:lpstr>Сражение на Курской дуге</vt:lpstr>
      <vt:lpstr>Блокада Ленинграда</vt:lpstr>
      <vt:lpstr>Битва за взятие Берлина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битвы Великой войны</dc:title>
  <dc:creator>Ольга Михайловна</dc:creator>
  <cp:lastModifiedBy>Ольга Михайловна</cp:lastModifiedBy>
  <cp:revision>48</cp:revision>
  <dcterms:created xsi:type="dcterms:W3CDTF">2014-04-18T18:07:18Z</dcterms:created>
  <dcterms:modified xsi:type="dcterms:W3CDTF">2014-04-18T18:56:55Z</dcterms:modified>
</cp:coreProperties>
</file>