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924EC0-850D-4633-ABFD-0219C0B69975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010E02-19B7-44E8-8E13-35E3CB8E7F5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 где была война…</a:t>
            </a:r>
            <a:endParaRPr lang="ru-RU" b="1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0" y="2643182"/>
            <a:ext cx="8229600" cy="1219200"/>
          </a:xfrm>
        </p:spPr>
        <p:txBody>
          <a:bodyPr>
            <a:noAutofit/>
          </a:bodyPr>
          <a:lstStyle/>
          <a:p>
            <a: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Обелиск </a:t>
            </a:r>
            <a:b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b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площади </a:t>
            </a:r>
            <a:b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Победы</a:t>
            </a:r>
            <a:endParaRPr lang="ru-RU" sz="6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643470" cy="619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жертвам репрессий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572280" cy="438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89"/>
            <a:ext cx="4214842" cy="634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785794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Братская могила 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расстрелянных и 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замученных фашистскими палачами в 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Бобруйском лагере военнопленных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lang="ru-RU" dirty="0" smtClean="0"/>
              <a:t>Братская могила советских воинов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62777" cy="507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93879" cy="526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0"/>
            <a:ext cx="8229600" cy="1219200"/>
          </a:xfrm>
        </p:spPr>
        <p:txBody>
          <a:bodyPr/>
          <a:lstStyle/>
          <a:p>
            <a:r>
              <a:rPr lang="ru-RU" dirty="0" smtClean="0"/>
              <a:t>Памятник еврейскому гетто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___aeoe_4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357962" cy="476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в честь воинов-освободителей в Бобруйске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428604"/>
            <a:ext cx="4614866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Бюст </a:t>
            </a:r>
            <a:br>
              <a:rPr lang="ru-RU" dirty="0" smtClean="0"/>
            </a:br>
            <a:r>
              <a:rPr lang="ru-RU" dirty="0" smtClean="0"/>
              <a:t>В.З.Хоружей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5316"/>
            <a:ext cx="4053122" cy="608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1857364"/>
            <a:ext cx="3170673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Братская могила и памятник партизанам, подпольщикам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781575" cy="487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285728"/>
            <a:ext cx="8229600" cy="1219200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Танк Бахарева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83485" cy="492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Аллея героев на площади Победы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62777" cy="507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48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Там где была война…</vt:lpstr>
      <vt:lpstr>Братская могила советских воинов</vt:lpstr>
      <vt:lpstr>Презентация PowerPoint</vt:lpstr>
      <vt:lpstr>Памятник еврейскому гетто</vt:lpstr>
      <vt:lpstr>Памятник в честь воинов-освободителей в Бобруйске</vt:lpstr>
      <vt:lpstr>Бюст  В.З.Хоружей</vt:lpstr>
      <vt:lpstr>Братская могила и памятник партизанам, подпольщикам</vt:lpstr>
      <vt:lpstr>Танк Бахарева</vt:lpstr>
      <vt:lpstr>Аллея героев на площади Победы</vt:lpstr>
      <vt:lpstr>Обелиск  на  площади  Победы</vt:lpstr>
      <vt:lpstr>Памятник жертвам репрессий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 где была война…</dc:title>
  <dc:creator>User</dc:creator>
  <cp:lastModifiedBy>Admin</cp:lastModifiedBy>
  <cp:revision>9</cp:revision>
  <dcterms:created xsi:type="dcterms:W3CDTF">2013-01-21T08:26:54Z</dcterms:created>
  <dcterms:modified xsi:type="dcterms:W3CDTF">2014-04-28T19:13:35Z</dcterms:modified>
</cp:coreProperties>
</file>